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unknown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70" r:id="rId14"/>
    <p:sldId id="268" r:id="rId15"/>
    <p:sldId id="267" r:id="rId16"/>
    <p:sldId id="271" r:id="rId17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20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AF5361-2074-4B2B-9B0C-A8E9229557F3}" type="datetimeFigureOut">
              <a:rPr lang="de-CH" smtClean="0"/>
              <a:t>16.12.2011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A06F48-83F8-4A0C-9610-A44C372EB65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13930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06F48-83F8-4A0C-9610-A44C372EB654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75765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19.12.2011</a:t>
            </a:r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Building evacuation bottleneck in MATLAB</a:t>
            </a:r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27C85-FFC0-48AF-A673-1AA2091E010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39424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19.12.2011</a:t>
            </a:r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Building evacuation bottleneck in MATLAB</a:t>
            </a:r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27C85-FFC0-48AF-A673-1AA2091E010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25043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19.12.2011</a:t>
            </a:r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Building evacuation bottleneck in MATLAB</a:t>
            </a:r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27C85-FFC0-48AF-A673-1AA2091E010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91707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19.12.2011</a:t>
            </a:r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Building evacuation bottleneck in MATLAB</a:t>
            </a:r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27C85-FFC0-48AF-A673-1AA2091E010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74390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19.12.2011</a:t>
            </a:r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Building evacuation bottleneck in MATLAB</a:t>
            </a:r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27C85-FFC0-48AF-A673-1AA2091E010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04895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19.12.2011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Building evacuation bottleneck in MATLAB</a:t>
            </a:r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27C85-FFC0-48AF-A673-1AA2091E010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0899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19.12.2011</a:t>
            </a:r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Building evacuation bottleneck in MATLAB</a:t>
            </a:r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27C85-FFC0-48AF-A673-1AA2091E010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07460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19.12.2011</a:t>
            </a:r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Building evacuation bottleneck in MATLAB</a:t>
            </a:r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27C85-FFC0-48AF-A673-1AA2091E010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96920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19.12.2011</a:t>
            </a:r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Building evacuation bottleneck in MATLAB</a:t>
            </a:r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27C85-FFC0-48AF-A673-1AA2091E010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08588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19.12.2011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Building evacuation bottleneck in MATLAB</a:t>
            </a:r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27C85-FFC0-48AF-A673-1AA2091E010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5307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19.12.2011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Building evacuation bottleneck in MATLAB</a:t>
            </a:r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27C85-FFC0-48AF-A673-1AA2091E010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58665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19.12.2011</a:t>
            </a:r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Building evacuation bottleneck in MATLAB</a:t>
            </a:r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D27C85-FFC0-48AF-A673-1AA2091E010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1016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52737"/>
            <a:ext cx="7772400" cy="2547714"/>
          </a:xfrm>
        </p:spPr>
        <p:txBody>
          <a:bodyPr>
            <a:normAutofit/>
          </a:bodyPr>
          <a:lstStyle/>
          <a:p>
            <a:r>
              <a:rPr lang="en-GB" sz="3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</a:rPr>
              <a:t>Evacuation Bottleneck:</a:t>
            </a:r>
            <a:r>
              <a:rPr lang="de-CH" sz="3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</a:rPr>
              <a:t/>
            </a:r>
            <a:br>
              <a:rPr lang="de-CH" sz="3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</a:rPr>
            </a:br>
            <a:r>
              <a:rPr lang="en-GB" sz="3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</a:rPr>
              <a:t>Simulation and analysis of an evacuation of a high-school building with MATLAB</a:t>
            </a:r>
            <a:endParaRPr lang="de-CH" sz="36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8037">
            <a:off x="827584" y="4365104"/>
            <a:ext cx="7488832" cy="1752600"/>
          </a:xfrm>
        </p:spPr>
        <p:txBody>
          <a:bodyPr>
            <a:normAutofit/>
          </a:bodyPr>
          <a:lstStyle/>
          <a:p>
            <a:r>
              <a:rPr 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7030A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by Alexander </a:t>
            </a:r>
            <a:r>
              <a:rPr lang="en-US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7030A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Jöhl</a:t>
            </a:r>
            <a:r>
              <a:rPr 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7030A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&amp; </a:t>
            </a:r>
            <a:r>
              <a:rPr lang="en-US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7030A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Tomáš</a:t>
            </a:r>
            <a:r>
              <a:rPr 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7030A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en-US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7030A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Nyitray</a:t>
            </a:r>
            <a:endParaRPr lang="en-US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7030A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endParaRPr lang="en-US" sz="105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7030A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r>
              <a:rPr 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7030A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Swiss-Slovak Misunderstanding</a:t>
            </a:r>
          </a:p>
          <a:p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1026" name="Picture 2" descr="ETH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1965325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44208" y="156910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</a:rPr>
              <a:t>Swiss-Slovak Misunderstanding</a:t>
            </a:r>
            <a:endParaRPr lang="en-US" sz="1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3910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19.12.2011</a:t>
            </a:r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Building evacuation bottleneck in MATLAB</a:t>
            </a:r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27C85-FFC0-48AF-A673-1AA2091E0107}" type="slidenum">
              <a:rPr lang="de-CH" smtClean="0"/>
              <a:t>10</a:t>
            </a:fld>
            <a:endParaRPr lang="de-CH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 rot="21333566">
            <a:off x="306105" y="865552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flowchart of the move function</a:t>
            </a:r>
            <a:endParaRPr lang="en-US" sz="2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6" name="Picture 2" descr="ETH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1965325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444208" y="156910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</a:rPr>
              <a:t>Swiss-Slovak Misunderstanding</a:t>
            </a:r>
            <a:endParaRPr lang="en-US" sz="1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739" y="1628800"/>
            <a:ext cx="5268331" cy="429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34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19.12.2011</a:t>
            </a:r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Building evacuation bottleneck in MATLAB</a:t>
            </a:r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27C85-FFC0-48AF-A673-1AA2091E0107}" type="slidenum">
              <a:rPr lang="de-CH" smtClean="0"/>
              <a:t>11</a:t>
            </a:fld>
            <a:endParaRPr lang="de-CH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 rot="21333566">
            <a:off x="306105" y="865552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flowchart of the visual function</a:t>
            </a:r>
            <a:endParaRPr lang="en-US" sz="2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6" name="Picture 2" descr="ETH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1965325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444208" y="156910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</a:rPr>
              <a:t>Swiss-Slovak Misunderstanding</a:t>
            </a:r>
            <a:endParaRPr lang="en-US" sz="1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01" y="1630978"/>
            <a:ext cx="7346208" cy="395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2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544" y="1600200"/>
            <a:ext cx="8219256" cy="4525963"/>
          </a:xfrm>
        </p:spPr>
        <p:txBody>
          <a:bodyPr/>
          <a:lstStyle/>
          <a:p>
            <a:r>
              <a:rPr lang="en-US" dirty="0" smtClean="0"/>
              <a:t>The best tactic for the persons on the highest floor is to take the fire stairs because they would not get stuck in the row</a:t>
            </a:r>
          </a:p>
          <a:p>
            <a:r>
              <a:rPr lang="en-US" dirty="0" smtClean="0"/>
              <a:t>We are expecting bottle neck problems especially because the agents are using the principle of shortest distance</a:t>
            </a:r>
          </a:p>
          <a:p>
            <a:r>
              <a:rPr lang="en-US" dirty="0" smtClean="0"/>
              <a:t>The evacuation time will be more than 90 seconds</a:t>
            </a:r>
          </a:p>
          <a:p>
            <a:r>
              <a:rPr lang="en-US" dirty="0" smtClean="0"/>
              <a:t>3 iterations equal to one second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19.12.2011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Building evacuation bottleneck in MATLAB</a:t>
            </a:r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27C85-FFC0-48AF-A673-1AA2091E0107}" type="slidenum">
              <a:rPr lang="de-CH" smtClean="0"/>
              <a:t>12</a:t>
            </a:fld>
            <a:endParaRPr lang="de-CH"/>
          </a:p>
        </p:txBody>
      </p:sp>
      <p:pic>
        <p:nvPicPr>
          <p:cNvPr id="9" name="Picture 2" descr="ETH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1965325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444208" y="156910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</a:rPr>
              <a:t>Swiss-Slovak Misunderstanding</a:t>
            </a:r>
            <a:endParaRPr lang="en-US" sz="1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 rot="21333566">
            <a:off x="306105" y="865552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Our expectations</a:t>
            </a:r>
            <a:endParaRPr lang="en-US" sz="2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260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19.12.2011</a:t>
            </a:r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Building evacuation bottleneck in MATLAB</a:t>
            </a:r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27C85-FFC0-48AF-A673-1AA2091E0107}" type="slidenum">
              <a:rPr lang="de-CH" smtClean="0"/>
              <a:t>13</a:t>
            </a:fld>
            <a:endParaRPr lang="de-CH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 rot="21333566">
            <a:off x="306105" y="865552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One exit vs. two exits</a:t>
            </a:r>
            <a:endParaRPr lang="en-US" sz="2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6" name="Picture 2" descr="ETH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1965325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444208" y="156910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</a:rPr>
              <a:t>Swiss-Slovak Misunderstanding</a:t>
            </a:r>
            <a:endParaRPr lang="en-US" sz="1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1026" name="Picture 2" descr="D:\nop_building(r2exits_b1exit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93" y="1490681"/>
            <a:ext cx="6850423" cy="485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636912"/>
            <a:ext cx="2291669" cy="151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31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19.12.2011</a:t>
            </a:r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Building evacuation bottleneck in MATLAB</a:t>
            </a:r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27C85-FFC0-48AF-A673-1AA2091E0107}" type="slidenum">
              <a:rPr lang="de-CH" smtClean="0"/>
              <a:t>14</a:t>
            </a:fld>
            <a:endParaRPr lang="de-CH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 rot="21333566">
            <a:off x="306104" y="774694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Evacuation time</a:t>
            </a:r>
            <a:endParaRPr lang="en-US" sz="2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6" name="Picture 2" descr="ETH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1965325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444208" y="156910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</a:rPr>
              <a:t>Swiss-Slovak Misunderstanding</a:t>
            </a:r>
            <a:endParaRPr lang="en-US" sz="1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2050" name="Picture 2" descr="D:\no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89" y="1277887"/>
            <a:ext cx="7301429" cy="517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77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19.12.2011</a:t>
            </a:r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Building evacuation bottleneck in MATLAB</a:t>
            </a:r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27C85-FFC0-48AF-A673-1AA2091E0107}" type="slidenum">
              <a:rPr lang="de-CH" smtClean="0"/>
              <a:t>15</a:t>
            </a:fld>
            <a:endParaRPr lang="de-CH"/>
          </a:p>
        </p:txBody>
      </p:sp>
      <p:pic>
        <p:nvPicPr>
          <p:cNvPr id="5" name="EvacMovi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20000" contrast="20000"/>
          </a:blip>
          <a:stretch>
            <a:fillRect/>
          </a:stretch>
        </p:blipFill>
        <p:spPr>
          <a:xfrm>
            <a:off x="1588" y="0"/>
            <a:ext cx="9140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19.12.2011</a:t>
            </a:r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Building evacuation bottleneck in MATLAB</a:t>
            </a:r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27C85-FFC0-48AF-A673-1AA2091E0107}" type="slidenum">
              <a:rPr lang="de-CH" smtClean="0"/>
              <a:t>16</a:t>
            </a:fld>
            <a:endParaRPr lang="de-CH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 rot="21333566">
            <a:off x="306105" y="1153585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Thank you for your Attention</a:t>
            </a:r>
          </a:p>
        </p:txBody>
      </p:sp>
      <p:pic>
        <p:nvPicPr>
          <p:cNvPr id="6" name="Picture 2" descr="ETH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1965325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444208" y="156910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</a:rPr>
              <a:t>Swiss-Slovak Misunderstanding</a:t>
            </a:r>
            <a:endParaRPr lang="en-US" sz="1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67544" y="2924944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Questions ?</a:t>
            </a:r>
            <a:endParaRPr lang="en-US" sz="60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795991" y="5183718"/>
            <a:ext cx="7488832" cy="8763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7030A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by Alexander </a:t>
            </a:r>
            <a:r>
              <a:rPr lang="en-US" sz="20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7030A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Jöhl</a:t>
            </a:r>
            <a:r>
              <a:rPr lang="en-US" sz="2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7030A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&amp; </a:t>
            </a:r>
            <a:r>
              <a:rPr lang="en-US" sz="20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7030A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Tomáš</a:t>
            </a:r>
            <a:r>
              <a:rPr lang="en-US" sz="2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7030A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en-US" sz="20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7030A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Nyitray</a:t>
            </a:r>
            <a:endParaRPr lang="en-US" sz="20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7030A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/>
            <a:endParaRPr lang="en-US" sz="8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7030A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marL="0" indent="0" algn="ctr">
              <a:buNone/>
            </a:pPr>
            <a:r>
              <a:rPr lang="en-US" sz="2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7030A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Swiss-Slovak Misunderstanding</a:t>
            </a:r>
          </a:p>
          <a:p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59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1406797">
            <a:off x="282100" y="679178"/>
            <a:ext cx="8640960" cy="796950"/>
          </a:xfrm>
        </p:spPr>
        <p:txBody>
          <a:bodyPr>
            <a:normAutofit fontScale="90000"/>
          </a:bodyPr>
          <a:lstStyle/>
          <a:p>
            <a:r>
              <a:rPr lang="en-US" sz="24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Gymnázium</a:t>
            </a:r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en-US" sz="24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Ľudovíta</a:t>
            </a:r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en-US" sz="24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Jaroslava</a:t>
            </a:r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en-US" sz="24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Šuleka</a:t>
            </a:r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in </a:t>
            </a:r>
            <a:r>
              <a:rPr lang="en-US" sz="24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Komárno</a:t>
            </a:r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, Slovakia</a:t>
            </a:r>
            <a:endParaRPr lang="en-US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19.12.2011</a:t>
            </a:r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Building evacuation bottleneck in MATLAB</a:t>
            </a:r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27C85-FFC0-48AF-A673-1AA2091E0107}" type="slidenum">
              <a:rPr lang="de-CH" smtClean="0"/>
              <a:t>2</a:t>
            </a:fld>
            <a:endParaRPr lang="de-CH"/>
          </a:p>
        </p:txBody>
      </p:sp>
      <p:pic>
        <p:nvPicPr>
          <p:cNvPr id="8" name="Picture 2" descr="ETH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1965325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444208" y="156910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</a:rPr>
              <a:t>Swiss-Slovak Misunderstanding</a:t>
            </a:r>
            <a:endParaRPr lang="en-US" sz="1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5476">
            <a:off x="604154" y="1590029"/>
            <a:ext cx="3760595" cy="2509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 descr="03vcera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848" y="1484784"/>
            <a:ext cx="1665304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04dnes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996" y="1493073"/>
            <a:ext cx="1656184" cy="1143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 descr="11vcera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543" y="2780928"/>
            <a:ext cx="1659914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 descr="12-0dn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982" y="2780928"/>
            <a:ext cx="1656184" cy="1146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 descr="ground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47" y="4549897"/>
            <a:ext cx="2368178" cy="1557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 descr="1st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3" y="4549341"/>
            <a:ext cx="2376264" cy="1563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 descr="2nd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802" y="4549897"/>
            <a:ext cx="2364289" cy="1562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464932" y="6112420"/>
            <a:ext cx="1627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/>
              <a:t>Source: www.gljs.sk</a:t>
            </a:r>
          </a:p>
        </p:txBody>
      </p:sp>
    </p:spTree>
    <p:extLst>
      <p:ext uri="{BB962C8B-B14F-4D97-AF65-F5344CB8AC3E}">
        <p14:creationId xmlns:p14="http://schemas.microsoft.com/office/powerpoint/2010/main" val="111228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1288900">
            <a:off x="1475656" y="980728"/>
            <a:ext cx="4968552" cy="562074"/>
          </a:xfrm>
        </p:spPr>
        <p:txBody>
          <a:bodyPr>
            <a:normAutofit/>
          </a:bodyPr>
          <a:lstStyle/>
          <a:p>
            <a:r>
              <a:rPr lang="de-CH" sz="2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Drawing </a:t>
            </a:r>
            <a:r>
              <a:rPr lang="de-CH" sz="22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of</a:t>
            </a:r>
            <a:r>
              <a:rPr lang="de-CH" sz="2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de-CH" sz="22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the</a:t>
            </a:r>
            <a:r>
              <a:rPr lang="de-CH" sz="2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de-CH" sz="22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floors</a:t>
            </a:r>
            <a:r>
              <a:rPr lang="de-CH" sz="2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de-CH" sz="22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with</a:t>
            </a:r>
            <a:r>
              <a:rPr lang="de-CH" sz="2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GIMP 2</a:t>
            </a:r>
            <a:endParaRPr lang="de-CH" sz="2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19.12.2011</a:t>
            </a:r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Building evacuation bottleneck in MATLAB</a:t>
            </a:r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27C85-FFC0-48AF-A673-1AA2091E0107}" type="slidenum">
              <a:rPr lang="de-CH" smtClean="0"/>
              <a:t>3</a:t>
            </a:fld>
            <a:endParaRPr lang="de-CH"/>
          </a:p>
        </p:txBody>
      </p:sp>
      <p:pic>
        <p:nvPicPr>
          <p:cNvPr id="6" name="Picture 2" descr="ETH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1965325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444208" y="156910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</a:rPr>
              <a:t>Swiss-Slovak Misunderstanding</a:t>
            </a:r>
            <a:endParaRPr lang="en-US" sz="1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864" y="548680"/>
            <a:ext cx="1570976" cy="1442871"/>
          </a:xfrm>
          <a:prstGeom prst="rect">
            <a:avLst/>
          </a:prstGeom>
        </p:spPr>
      </p:pic>
      <p:pic>
        <p:nvPicPr>
          <p:cNvPr id="3075" name="Picture 3" descr="1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914" y="2420888"/>
            <a:ext cx="5500613" cy="3618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 descr="11posch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4341502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5364088" y="4005064"/>
            <a:ext cx="936104" cy="9361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018231" y="2807059"/>
            <a:ext cx="1627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/>
              <a:t>Source: www.gljs.sk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50163" y="475650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Grey-scale .bmp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0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1333566">
            <a:off x="306105" y="865552"/>
            <a:ext cx="8229600" cy="1143000"/>
          </a:xfrm>
        </p:spPr>
        <p:txBody>
          <a:bodyPr>
            <a:normAutofit/>
          </a:bodyPr>
          <a:lstStyle/>
          <a:p>
            <a:r>
              <a:rPr lang="en-US" sz="2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Shortest distance vs. Minimal waiting time</a:t>
            </a:r>
            <a:endParaRPr lang="en-US" sz="2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132856"/>
            <a:ext cx="8229600" cy="3600400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Not </a:t>
            </a:r>
            <a:r>
              <a:rPr lang="en-US" dirty="0"/>
              <a:t>each agent is </a:t>
            </a:r>
            <a:r>
              <a:rPr lang="en-US" dirty="0" smtClean="0"/>
              <a:t>autonomous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Young students following the basic </a:t>
            </a:r>
            <a:r>
              <a:rPr lang="en-US" dirty="0"/>
              <a:t>evacuation </a:t>
            </a:r>
            <a:r>
              <a:rPr lang="en-US" dirty="0" smtClean="0"/>
              <a:t>rules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Class </a:t>
            </a:r>
            <a:r>
              <a:rPr lang="en-US" dirty="0"/>
              <a:t>must stay </a:t>
            </a:r>
            <a:r>
              <a:rPr lang="en-US" dirty="0" smtClean="0"/>
              <a:t>together </a:t>
            </a:r>
            <a:r>
              <a:rPr lang="en-US" dirty="0"/>
              <a:t>and </a:t>
            </a:r>
            <a:r>
              <a:rPr lang="en-US" dirty="0" smtClean="0"/>
              <a:t>evacuate </a:t>
            </a:r>
            <a:r>
              <a:rPr lang="en-US" dirty="0"/>
              <a:t>through the nearest </a:t>
            </a:r>
            <a:r>
              <a:rPr lang="en-US" dirty="0" smtClean="0"/>
              <a:t>exit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Principle </a:t>
            </a:r>
            <a:r>
              <a:rPr lang="en-US" dirty="0"/>
              <a:t>of the shortest distance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19.12.2011</a:t>
            </a:r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Building evacuation bottleneck in MATLAB</a:t>
            </a:r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27C85-FFC0-48AF-A673-1AA2091E0107}" type="slidenum">
              <a:rPr lang="de-CH" smtClean="0"/>
              <a:t>4</a:t>
            </a:fld>
            <a:endParaRPr lang="de-CH"/>
          </a:p>
        </p:txBody>
      </p:sp>
      <p:pic>
        <p:nvPicPr>
          <p:cNvPr id="7" name="Picture 2" descr="ETH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1965325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444208" y="156910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</a:rPr>
              <a:t>Swiss-Slovak Misunderstanding</a:t>
            </a:r>
            <a:endParaRPr lang="en-US" sz="1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232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19.12.2011</a:t>
            </a:r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Building evacuation bottleneck in MATLAB</a:t>
            </a:r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27C85-FFC0-48AF-A673-1AA2091E0107}" type="slidenum">
              <a:rPr lang="de-CH" smtClean="0"/>
              <a:t>5</a:t>
            </a:fld>
            <a:endParaRPr lang="de-CH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 rot="21333566">
            <a:off x="405308" y="764701"/>
            <a:ext cx="8229600" cy="5715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Fast marching Toolbox</a:t>
            </a:r>
            <a:endParaRPr lang="en-US" sz="2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6" name="Picture 2" descr="ETH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1965325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444208" y="156910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</a:rPr>
              <a:t>Swiss-Slovak Misunderstanding</a:t>
            </a:r>
            <a:endParaRPr lang="en-US" sz="1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4098" name="Picture 2" descr="Snímk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662674"/>
            <a:ext cx="7584307" cy="2038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ground_fx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370543"/>
            <a:ext cx="3240360" cy="1801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 descr="ground_f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914" y="4370543"/>
            <a:ext cx="3240359" cy="1801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441285" y="3701397"/>
            <a:ext cx="4956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100" dirty="0" smtClean="0"/>
              <a:t>Source: </a:t>
            </a:r>
            <a:r>
              <a:rPr lang="en-US" sz="1100" dirty="0" err="1" smtClean="0"/>
              <a:t>Heer</a:t>
            </a:r>
            <a:r>
              <a:rPr lang="en-US" sz="1100" dirty="0" smtClean="0"/>
              <a:t> P. </a:t>
            </a:r>
            <a:r>
              <a:rPr lang="en-US" sz="1100" dirty="0"/>
              <a:t>and </a:t>
            </a:r>
            <a:r>
              <a:rPr lang="en-US" sz="1100" dirty="0" err="1" smtClean="0"/>
              <a:t>Bühler</a:t>
            </a:r>
            <a:r>
              <a:rPr lang="en-US" sz="1100" dirty="0" smtClean="0"/>
              <a:t> L.: </a:t>
            </a:r>
            <a:r>
              <a:rPr lang="en-US" sz="1100" dirty="0"/>
              <a:t>Pedestrian Dynamics, Airplane Evacuation Simulation</a:t>
            </a:r>
            <a:endParaRPr lang="de-CH" sz="1100" dirty="0" smtClean="0"/>
          </a:p>
        </p:txBody>
      </p:sp>
    </p:spTree>
    <p:extLst>
      <p:ext uri="{BB962C8B-B14F-4D97-AF65-F5344CB8AC3E}">
        <p14:creationId xmlns:p14="http://schemas.microsoft.com/office/powerpoint/2010/main" val="269865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19.12.2011</a:t>
            </a:r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Building evacuation bottleneck in MATLAB</a:t>
            </a:r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27C85-FFC0-48AF-A673-1AA2091E0107}" type="slidenum">
              <a:rPr lang="de-CH" smtClean="0"/>
              <a:t>6</a:t>
            </a:fld>
            <a:endParaRPr lang="de-CH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 rot="21333566">
            <a:off x="306105" y="865552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flowchart of the </a:t>
            </a:r>
            <a:r>
              <a:rPr lang="en-US" sz="22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matlab</a:t>
            </a:r>
            <a:r>
              <a:rPr lang="en-US" sz="2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code</a:t>
            </a:r>
            <a:endParaRPr lang="en-US" sz="2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6" name="Picture 2" descr="ETH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1965325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444208" y="156910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</a:rPr>
              <a:t>Swiss-Slovak Misunderstanding</a:t>
            </a:r>
            <a:endParaRPr lang="en-US" sz="1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715" y="1568129"/>
            <a:ext cx="5442380" cy="462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12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19.12.2011</a:t>
            </a:r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Building evacuation bottleneck in MATLAB</a:t>
            </a:r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27C85-FFC0-48AF-A673-1AA2091E0107}" type="slidenum">
              <a:rPr lang="de-CH" smtClean="0"/>
              <a:t>7</a:t>
            </a:fld>
            <a:endParaRPr lang="de-CH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 rot="21333566">
            <a:off x="306105" y="865552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flowchart of the action function</a:t>
            </a:r>
            <a:endParaRPr lang="en-US" sz="2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6" name="Picture 2" descr="ETH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1965325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444208" y="156910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</a:rPr>
              <a:t>Swiss-Slovak Misunderstanding</a:t>
            </a:r>
            <a:endParaRPr lang="en-US" sz="1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680" y="1557592"/>
            <a:ext cx="5562449" cy="453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67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19.12.2011</a:t>
            </a:r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Building evacuation bottleneck in MATLAB</a:t>
            </a:r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27C85-FFC0-48AF-A673-1AA2091E0107}" type="slidenum">
              <a:rPr lang="de-CH" smtClean="0"/>
              <a:t>8</a:t>
            </a:fld>
            <a:endParaRPr lang="de-CH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 rot="21333566">
            <a:off x="306105" y="865552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flowchart of the forces function</a:t>
            </a:r>
            <a:endParaRPr lang="en-US" sz="2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6" name="Picture 2" descr="ETH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1965325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444208" y="156910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</a:rPr>
              <a:t>Swiss-Slovak Misunderstanding</a:t>
            </a:r>
            <a:endParaRPr lang="en-US" sz="1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747" y="1628800"/>
            <a:ext cx="5550316" cy="455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2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19.12.2011</a:t>
            </a:r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Building evacuation bottleneck in MATLAB</a:t>
            </a:r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27C85-FFC0-48AF-A673-1AA2091E0107}" type="slidenum">
              <a:rPr lang="de-CH" smtClean="0"/>
              <a:t>9</a:t>
            </a:fld>
            <a:endParaRPr lang="de-CH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 rot="21333566">
            <a:off x="306105" y="865552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flowchart of the recording function</a:t>
            </a:r>
            <a:endParaRPr lang="en-US" sz="2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6" name="Picture 2" descr="ETH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1965325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444208" y="156910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</a:rPr>
              <a:t>Swiss-Slovak Misunderstanding</a:t>
            </a:r>
            <a:endParaRPr lang="en-US" sz="1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066" y="1700808"/>
            <a:ext cx="5161678" cy="430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80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336</Words>
  <Application>Microsoft Office PowerPoint</Application>
  <PresentationFormat>On-screen Show (4:3)</PresentationFormat>
  <Paragraphs>96</Paragraphs>
  <Slides>16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Evacuation Bottleneck: Simulation and analysis of an evacuation of a high-school building with MATLAB</vt:lpstr>
      <vt:lpstr>Gymnázium Ľudovíta Jaroslava Šuleka in Komárno, Slovakia</vt:lpstr>
      <vt:lpstr>Drawing of the floors with GIMP 2</vt:lpstr>
      <vt:lpstr>Shortest distance vs. Minimal waiting 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ETH Zuerich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Evacuation Bottleneck: Simulation and analysis of an evacuation of a high-school building with MATLAB</dc:title>
  <dc:creator>Nyitray  Tomas</dc:creator>
  <cp:lastModifiedBy>Nyitray  Tomas</cp:lastModifiedBy>
  <cp:revision>15</cp:revision>
  <dcterms:created xsi:type="dcterms:W3CDTF">2011-12-15T16:03:43Z</dcterms:created>
  <dcterms:modified xsi:type="dcterms:W3CDTF">2011-12-16T15:58:24Z</dcterms:modified>
</cp:coreProperties>
</file>